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1070" r:id="rId2"/>
    <p:sldId id="1071" r:id="rId3"/>
    <p:sldId id="1072" r:id="rId4"/>
    <p:sldId id="1073" r:id="rId5"/>
    <p:sldId id="107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贵申 王" userId="201fba2491c5f930" providerId="LiveId" clId="{DCE2E79A-FA80-4B3F-A3B4-A0C24C0A3357}"/>
    <pc:docChg chg="addSld modSld">
      <pc:chgData name="贵申 王" userId="201fba2491c5f930" providerId="LiveId" clId="{DCE2E79A-FA80-4B3F-A3B4-A0C24C0A3357}" dt="2026-08-07T04:42:04.098" v="23" actId="20577"/>
      <pc:docMkLst>
        <pc:docMk/>
      </pc:docMkLst>
      <pc:sldChg chg="modSp mod">
        <pc:chgData name="贵申 王" userId="201fba2491c5f930" providerId="LiveId" clId="{DCE2E79A-FA80-4B3F-A3B4-A0C24C0A3357}" dt="2026-08-07T04:41:39.726" v="3" actId="20577"/>
        <pc:sldMkLst>
          <pc:docMk/>
          <pc:sldMk cId="0" sldId="1070"/>
        </pc:sldMkLst>
        <pc:spChg chg="mod">
          <ac:chgData name="贵申 王" userId="201fba2491c5f930" providerId="LiveId" clId="{DCE2E79A-FA80-4B3F-A3B4-A0C24C0A3357}" dt="2026-08-07T04:41:39.726" v="3" actId="20577"/>
          <ac:spMkLst>
            <pc:docMk/>
            <pc:sldMk cId="0" sldId="1070"/>
            <ac:spMk id="1057795" creationId="{66503930-BCB1-EBB7-D9C6-9FDA31318D47}"/>
          </ac:spMkLst>
        </pc:spChg>
      </pc:sldChg>
      <pc:sldChg chg="modSp mod">
        <pc:chgData name="贵申 王" userId="201fba2491c5f930" providerId="LiveId" clId="{DCE2E79A-FA80-4B3F-A3B4-A0C24C0A3357}" dt="2026-08-07T04:41:44.575" v="5" actId="20577"/>
        <pc:sldMkLst>
          <pc:docMk/>
          <pc:sldMk cId="4110644054" sldId="1071"/>
        </pc:sldMkLst>
        <pc:spChg chg="mod">
          <ac:chgData name="贵申 王" userId="201fba2491c5f930" providerId="LiveId" clId="{DCE2E79A-FA80-4B3F-A3B4-A0C24C0A3357}" dt="2026-08-07T04:41:44.575" v="5" actId="20577"/>
          <ac:spMkLst>
            <pc:docMk/>
            <pc:sldMk cId="4110644054" sldId="1071"/>
            <ac:spMk id="1057795" creationId="{66503930-BCB1-EBB7-D9C6-9FDA31318D47}"/>
          </ac:spMkLst>
        </pc:spChg>
      </pc:sldChg>
      <pc:sldChg chg="modSp add mod">
        <pc:chgData name="贵申 王" userId="201fba2491c5f930" providerId="LiveId" clId="{DCE2E79A-FA80-4B3F-A3B4-A0C24C0A3357}" dt="2026-08-07T04:41:50.358" v="11" actId="20577"/>
        <pc:sldMkLst>
          <pc:docMk/>
          <pc:sldMk cId="3339318361" sldId="1072"/>
        </pc:sldMkLst>
        <pc:spChg chg="mod">
          <ac:chgData name="贵申 王" userId="201fba2491c5f930" providerId="LiveId" clId="{DCE2E79A-FA80-4B3F-A3B4-A0C24C0A3357}" dt="2026-08-07T04:41:50.358" v="11" actId="20577"/>
          <ac:spMkLst>
            <pc:docMk/>
            <pc:sldMk cId="3339318361" sldId="1072"/>
            <ac:spMk id="1057795" creationId="{FF0D7CEF-13B9-15A1-C952-70549C0D63B2}"/>
          </ac:spMkLst>
        </pc:spChg>
      </pc:sldChg>
      <pc:sldChg chg="modSp add mod replId">
        <pc:chgData name="贵申 王" userId="201fba2491c5f930" providerId="LiveId" clId="{DCE2E79A-FA80-4B3F-A3B4-A0C24C0A3357}" dt="2026-08-07T04:41:57.342" v="17" actId="20577"/>
        <pc:sldMkLst>
          <pc:docMk/>
          <pc:sldMk cId="3140051256" sldId="1073"/>
        </pc:sldMkLst>
        <pc:spChg chg="mod">
          <ac:chgData name="贵申 王" userId="201fba2491c5f930" providerId="LiveId" clId="{DCE2E79A-FA80-4B3F-A3B4-A0C24C0A3357}" dt="2026-08-07T04:41:57.342" v="17" actId="20577"/>
          <ac:spMkLst>
            <pc:docMk/>
            <pc:sldMk cId="3140051256" sldId="1073"/>
            <ac:spMk id="1057795" creationId="{B93BF019-702E-F543-0BE4-1BA835318D2E}"/>
          </ac:spMkLst>
        </pc:spChg>
      </pc:sldChg>
      <pc:sldChg chg="modSp add mod">
        <pc:chgData name="贵申 王" userId="201fba2491c5f930" providerId="LiveId" clId="{DCE2E79A-FA80-4B3F-A3B4-A0C24C0A3357}" dt="2026-08-07T04:42:04.098" v="23" actId="20577"/>
        <pc:sldMkLst>
          <pc:docMk/>
          <pc:sldMk cId="2432084011" sldId="1074"/>
        </pc:sldMkLst>
        <pc:spChg chg="mod">
          <ac:chgData name="贵申 王" userId="201fba2491c5f930" providerId="LiveId" clId="{DCE2E79A-FA80-4B3F-A3B4-A0C24C0A3357}" dt="2026-08-07T04:42:04.098" v="23" actId="20577"/>
          <ac:spMkLst>
            <pc:docMk/>
            <pc:sldMk cId="2432084011" sldId="1074"/>
            <ac:spMk id="1057795" creationId="{AC3E4976-874B-0161-4096-82ECBC0678B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170965-5595-42BD-B28D-E60B6C04F199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E0F489-7935-4F97-94F4-99E2365D1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921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818" name="Rectangle 7">
            <a:extLst>
              <a:ext uri="{FF2B5EF4-FFF2-40B4-BE49-F238E27FC236}">
                <a16:creationId xmlns:a16="http://schemas.microsoft.com/office/drawing/2014/main" id="{611D48DB-882F-5F40-DB78-27D6F1003E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3DA2ED4-B62E-415F-9E3C-07633AF8B46F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058819" name="Rectangle 2">
            <a:extLst>
              <a:ext uri="{FF2B5EF4-FFF2-40B4-BE49-F238E27FC236}">
                <a16:creationId xmlns:a16="http://schemas.microsoft.com/office/drawing/2014/main" id="{EFBE2C12-AB2C-008A-58B6-D464BB864C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8820" name="Rectangle 3">
            <a:extLst>
              <a:ext uri="{FF2B5EF4-FFF2-40B4-BE49-F238E27FC236}">
                <a16:creationId xmlns:a16="http://schemas.microsoft.com/office/drawing/2014/main" id="{100CAD19-2260-784C-0759-5BA1361AAF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818" name="Rectangle 7">
            <a:extLst>
              <a:ext uri="{FF2B5EF4-FFF2-40B4-BE49-F238E27FC236}">
                <a16:creationId xmlns:a16="http://schemas.microsoft.com/office/drawing/2014/main" id="{611D48DB-882F-5F40-DB78-27D6F1003E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3DA2ED4-B62E-415F-9E3C-07633AF8B46F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058819" name="Rectangle 2">
            <a:extLst>
              <a:ext uri="{FF2B5EF4-FFF2-40B4-BE49-F238E27FC236}">
                <a16:creationId xmlns:a16="http://schemas.microsoft.com/office/drawing/2014/main" id="{EFBE2C12-AB2C-008A-58B6-D464BB864C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8820" name="Rectangle 3">
            <a:extLst>
              <a:ext uri="{FF2B5EF4-FFF2-40B4-BE49-F238E27FC236}">
                <a16:creationId xmlns:a16="http://schemas.microsoft.com/office/drawing/2014/main" id="{100CAD19-2260-784C-0759-5BA1361AAF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3560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326CD-DB14-F17F-0828-1A87E2A3B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818" name="Rectangle 7">
            <a:extLst>
              <a:ext uri="{FF2B5EF4-FFF2-40B4-BE49-F238E27FC236}">
                <a16:creationId xmlns:a16="http://schemas.microsoft.com/office/drawing/2014/main" id="{9F4A7622-2AB1-2D01-028E-2ADABED979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3DA2ED4-B62E-415F-9E3C-07633AF8B46F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058819" name="Rectangle 2">
            <a:extLst>
              <a:ext uri="{FF2B5EF4-FFF2-40B4-BE49-F238E27FC236}">
                <a16:creationId xmlns:a16="http://schemas.microsoft.com/office/drawing/2014/main" id="{78BD9D83-F76F-B664-6A2D-B15CBA16AB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8820" name="Rectangle 3">
            <a:extLst>
              <a:ext uri="{FF2B5EF4-FFF2-40B4-BE49-F238E27FC236}">
                <a16:creationId xmlns:a16="http://schemas.microsoft.com/office/drawing/2014/main" id="{51F3C242-2E92-A6AB-24BB-16AD68DB56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2269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55D221-E6A5-E8A9-72FE-3EF6C85F5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818" name="Rectangle 7">
            <a:extLst>
              <a:ext uri="{FF2B5EF4-FFF2-40B4-BE49-F238E27FC236}">
                <a16:creationId xmlns:a16="http://schemas.microsoft.com/office/drawing/2014/main" id="{6DEF195E-349B-E003-2AA7-42B7426995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3DA2ED4-B62E-415F-9E3C-07633AF8B46F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058819" name="Rectangle 2">
            <a:extLst>
              <a:ext uri="{FF2B5EF4-FFF2-40B4-BE49-F238E27FC236}">
                <a16:creationId xmlns:a16="http://schemas.microsoft.com/office/drawing/2014/main" id="{27B29BA4-A18A-033D-97A2-25283B812B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8820" name="Rectangle 3">
            <a:extLst>
              <a:ext uri="{FF2B5EF4-FFF2-40B4-BE49-F238E27FC236}">
                <a16:creationId xmlns:a16="http://schemas.microsoft.com/office/drawing/2014/main" id="{E6AC14AE-BA60-FB35-0932-F001221568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6647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51A0C-BF45-0811-5184-BFF56E8C8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818" name="Rectangle 7">
            <a:extLst>
              <a:ext uri="{FF2B5EF4-FFF2-40B4-BE49-F238E27FC236}">
                <a16:creationId xmlns:a16="http://schemas.microsoft.com/office/drawing/2014/main" id="{3B3FD332-72C8-2230-13CB-9F905B4FF9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SC FLi S5 TT" pitchFamily="49" charset="-128"/>
                <a:ea typeface="TSC FLi S5 TT" pitchFamily="49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3DA2ED4-B62E-415F-9E3C-07633AF8B46F}" type="slidenum">
              <a:rPr kumimoji="0" lang="en-US" altLang="en-US" smtClean="0">
                <a:latin typeface="Times New Roman" panose="02020603050405020304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kumimoji="0" lang="en-US" altLang="en-US">
              <a:latin typeface="Times New Roman" panose="02020603050405020304" pitchFamily="18" charset="0"/>
            </a:endParaRPr>
          </a:p>
        </p:txBody>
      </p:sp>
      <p:sp>
        <p:nvSpPr>
          <p:cNvPr id="1058819" name="Rectangle 2">
            <a:extLst>
              <a:ext uri="{FF2B5EF4-FFF2-40B4-BE49-F238E27FC236}">
                <a16:creationId xmlns:a16="http://schemas.microsoft.com/office/drawing/2014/main" id="{91E3ED3A-AEC9-DE19-CAE6-9E96923E20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8820" name="Rectangle 3">
            <a:extLst>
              <a:ext uri="{FF2B5EF4-FFF2-40B4-BE49-F238E27FC236}">
                <a16:creationId xmlns:a16="http://schemas.microsoft.com/office/drawing/2014/main" id="{53EEF818-EAC0-96C1-3D56-F8073C4E93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SC FLi S5 TT" pitchFamily="49" charset="-128"/>
              <a:ea typeface="TSC FLi S5 TT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8495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5A61FD-7B71-3E10-E222-F50A7F5D0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82B65-5D02-2103-ABDB-0EFA4D918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F123A-C0A8-EB55-CDE2-920A068AE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1559C-4BD6-4715-9036-068AB4BC27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2293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299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794" name="Rectangle 2">
            <a:extLst>
              <a:ext uri="{FF2B5EF4-FFF2-40B4-BE49-F238E27FC236}">
                <a16:creationId xmlns:a16="http://schemas.microsoft.com/office/drawing/2014/main" id="{F70BA02D-CE74-5AC4-EDCF-95586F984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897313"/>
            <a:ext cx="7315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>
                <a:latin typeface="Tahoma" panose="020B0604030504040204" pitchFamily="34" charset="0"/>
              </a:rPr>
              <a:t>　</a:t>
            </a:r>
            <a:endParaRPr lang="zh-CN" altLang="en-US" sz="2400" b="1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057795" name="Rectangle 3">
            <a:extLst>
              <a:ext uri="{FF2B5EF4-FFF2-40B4-BE49-F238E27FC236}">
                <a16:creationId xmlns:a16="http://schemas.microsoft.com/office/drawing/2014/main" id="{66503930-BCB1-EBB7-D9C6-9FDA31318D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81330"/>
            <a:ext cx="7772400" cy="11303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3200" b="1" dirty="0" err="1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主是我力量</a:t>
            </a:r>
            <a:r>
              <a:rPr lang="en-US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br>
              <a:rPr lang="en-US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Lord is my Strength 1/5 </a:t>
            </a:r>
            <a:endParaRPr lang="en-US" altLang="en-US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57796" name="Rectangle 4">
            <a:extLst>
              <a:ext uri="{FF2B5EF4-FFF2-40B4-BE49-F238E27FC236}">
                <a16:creationId xmlns:a16="http://schemas.microsoft.com/office/drawing/2014/main" id="{4CB9CA87-F198-6DD3-F03C-94018E52E6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28700" y="1994694"/>
            <a:ext cx="10687050" cy="3948906"/>
          </a:xfrm>
        </p:spPr>
        <p:txBody>
          <a:bodyPr/>
          <a:lstStyle/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主是我力量，我力量，主是患难中力量；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主是我帮助，我帮助，主是随时帮助；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主是避难所，我避难所，主是坚固避难所。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</a:rPr>
              <a:t>The Lord is my strength, my strength, the Lord is my strength in trouble;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</a:rPr>
              <a:t>The Lord is my help, my help, the Lord is always there to help;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</a:rPr>
              <a:t>The Lord is a refuge, my refuge, the Lord is a strong refuge.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794" name="Rectangle 2">
            <a:extLst>
              <a:ext uri="{FF2B5EF4-FFF2-40B4-BE49-F238E27FC236}">
                <a16:creationId xmlns:a16="http://schemas.microsoft.com/office/drawing/2014/main" id="{F70BA02D-CE74-5AC4-EDCF-95586F984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897313"/>
            <a:ext cx="7315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>
                <a:latin typeface="Tahoma" panose="020B0604030504040204" pitchFamily="34" charset="0"/>
              </a:rPr>
              <a:t>　</a:t>
            </a:r>
            <a:endParaRPr lang="zh-CN" altLang="en-US" sz="2400" b="1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057795" name="Rectangle 3">
            <a:extLst>
              <a:ext uri="{FF2B5EF4-FFF2-40B4-BE49-F238E27FC236}">
                <a16:creationId xmlns:a16="http://schemas.microsoft.com/office/drawing/2014/main" id="{66503930-BCB1-EBB7-D9C6-9FDA31318D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69265"/>
            <a:ext cx="7772400" cy="110871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3200" b="1" dirty="0" err="1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主是我力量</a:t>
            </a:r>
            <a:r>
              <a:rPr lang="en-US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br>
              <a:rPr lang="en-US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Lord is my Strength 2/5</a:t>
            </a:r>
            <a:r>
              <a:rPr lang="en-US" altLang="zh-CN" sz="32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en-US" altLang="en-US" sz="3200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57796" name="Rectangle 4">
            <a:extLst>
              <a:ext uri="{FF2B5EF4-FFF2-40B4-BE49-F238E27FC236}">
                <a16:creationId xmlns:a16="http://schemas.microsoft.com/office/drawing/2014/main" id="{4CB9CA87-F198-6DD3-F03C-94018E52E6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29615" y="1894839"/>
            <a:ext cx="10732770" cy="4493895"/>
          </a:xfrm>
        </p:spPr>
        <p:txBody>
          <a:bodyPr/>
          <a:lstStyle/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主是我力量，我帮助，唯主是避难所；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大地虽会改变，高山虽会摇动，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大海翻腾，大浪颤抖，但我们却不害怕！ 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喂哦，喂哦，喂哦，喂哦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endParaRPr lang="en-US" altLang="zh-CN" sz="20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 Lord is my strength, my help, the Lord alone is my refuge;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Although the earth may change and the mountains may shake,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 sea is churning and the waves are shaking, but we are not afraid!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Hey oh, hey oh, hey oh, hey oh</a:t>
            </a:r>
          </a:p>
        </p:txBody>
      </p:sp>
    </p:spTree>
    <p:extLst>
      <p:ext uri="{BB962C8B-B14F-4D97-AF65-F5344CB8AC3E}">
        <p14:creationId xmlns:p14="http://schemas.microsoft.com/office/powerpoint/2010/main" val="4110644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9AB88-9218-00AE-BF06-577E47383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794" name="Rectangle 2">
            <a:extLst>
              <a:ext uri="{FF2B5EF4-FFF2-40B4-BE49-F238E27FC236}">
                <a16:creationId xmlns:a16="http://schemas.microsoft.com/office/drawing/2014/main" id="{D1F8DCE0-5760-72FC-61C2-751161E07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897313"/>
            <a:ext cx="7315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>
                <a:latin typeface="Tahoma" panose="020B0604030504040204" pitchFamily="34" charset="0"/>
              </a:rPr>
              <a:t>　</a:t>
            </a:r>
            <a:endParaRPr lang="zh-CN" altLang="en-US" sz="2400" b="1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057795" name="Rectangle 3">
            <a:extLst>
              <a:ext uri="{FF2B5EF4-FFF2-40B4-BE49-F238E27FC236}">
                <a16:creationId xmlns:a16="http://schemas.microsoft.com/office/drawing/2014/main" id="{FF0D7CEF-13B9-15A1-C952-70549C0D63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81330"/>
            <a:ext cx="7772400" cy="113030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3200" b="1" dirty="0" err="1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主是我力量</a:t>
            </a:r>
            <a:r>
              <a:rPr lang="en-US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br>
              <a:rPr lang="en-US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Lord is my Strength 3/5 </a:t>
            </a:r>
            <a:endParaRPr lang="en-US" altLang="en-US" sz="32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57796" name="Rectangle 4">
            <a:extLst>
              <a:ext uri="{FF2B5EF4-FFF2-40B4-BE49-F238E27FC236}">
                <a16:creationId xmlns:a16="http://schemas.microsoft.com/office/drawing/2014/main" id="{B037FF1E-489E-167F-3A59-6D6C934E91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28700" y="1994694"/>
            <a:ext cx="10687050" cy="3948906"/>
          </a:xfrm>
        </p:spPr>
        <p:txBody>
          <a:bodyPr/>
          <a:lstStyle/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主是我力量，我力量，主是患难中力量；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主是我帮助，我帮助，主是随时帮助；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主是避难所，我避难所，主是坚固避难所。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</a:rPr>
              <a:t>The Lord is my strength, my strength, the Lord is my strength in trouble;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</a:rPr>
              <a:t>The Lord is my help, my help, the Lord is always there to help;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</a:rPr>
              <a:t>The Lord is a refuge, my refuge, the Lord is a strong refuge.</a:t>
            </a:r>
          </a:p>
        </p:txBody>
      </p:sp>
    </p:spTree>
    <p:extLst>
      <p:ext uri="{BB962C8B-B14F-4D97-AF65-F5344CB8AC3E}">
        <p14:creationId xmlns:p14="http://schemas.microsoft.com/office/powerpoint/2010/main" val="3339318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D23ED2-E046-4B7B-E5EB-DC1E2DE7B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794" name="Rectangle 2">
            <a:extLst>
              <a:ext uri="{FF2B5EF4-FFF2-40B4-BE49-F238E27FC236}">
                <a16:creationId xmlns:a16="http://schemas.microsoft.com/office/drawing/2014/main" id="{FCBB1F31-20ED-F7B0-2ED9-5CD18F4C9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897313"/>
            <a:ext cx="7315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>
                <a:latin typeface="Tahoma" panose="020B0604030504040204" pitchFamily="34" charset="0"/>
              </a:rPr>
              <a:t>　</a:t>
            </a:r>
            <a:endParaRPr lang="zh-CN" altLang="en-US" sz="2400" b="1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057795" name="Rectangle 3">
            <a:extLst>
              <a:ext uri="{FF2B5EF4-FFF2-40B4-BE49-F238E27FC236}">
                <a16:creationId xmlns:a16="http://schemas.microsoft.com/office/drawing/2014/main" id="{B93BF019-702E-F543-0BE4-1BA835318D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69265"/>
            <a:ext cx="7772400" cy="110871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3200" b="1" dirty="0" err="1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主是我力量</a:t>
            </a:r>
            <a:r>
              <a:rPr lang="en-US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br>
              <a:rPr lang="en-US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Lord is my Strength 4/5</a:t>
            </a:r>
            <a:r>
              <a:rPr lang="en-US" altLang="zh-CN" sz="3200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en-US" altLang="en-US" sz="3200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57796" name="Rectangle 4">
            <a:extLst>
              <a:ext uri="{FF2B5EF4-FFF2-40B4-BE49-F238E27FC236}">
                <a16:creationId xmlns:a16="http://schemas.microsoft.com/office/drawing/2014/main" id="{0600D860-52AE-CDCB-862F-EF49E92BF36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29615" y="1894839"/>
            <a:ext cx="10732770" cy="4493895"/>
          </a:xfrm>
        </p:spPr>
        <p:txBody>
          <a:bodyPr/>
          <a:lstStyle/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主是我力量，我帮助，唯主是避难所；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大地虽会改变，高山虽会摇动，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大海翻腾，大浪颤抖，但我们却不害怕！ 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喂哦，喂哦，喂哦，喂哦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endParaRPr lang="en-US" altLang="zh-CN" sz="20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 Lord is my strength, my help, the Lord alone is my refuge;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Although the earth may change and the mountains may shake,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 sea is churning and the waves are shaking, but we are not afraid!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Hey oh, hey oh, hey oh, hey oh</a:t>
            </a:r>
          </a:p>
        </p:txBody>
      </p:sp>
    </p:spTree>
    <p:extLst>
      <p:ext uri="{BB962C8B-B14F-4D97-AF65-F5344CB8AC3E}">
        <p14:creationId xmlns:p14="http://schemas.microsoft.com/office/powerpoint/2010/main" val="3140051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D5F63-25BE-BDE4-5DEC-EBC3B736C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794" name="Rectangle 2">
            <a:extLst>
              <a:ext uri="{FF2B5EF4-FFF2-40B4-BE49-F238E27FC236}">
                <a16:creationId xmlns:a16="http://schemas.microsoft.com/office/drawing/2014/main" id="{F7810A0D-A52D-17C1-1B08-266D421649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897313"/>
            <a:ext cx="73152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zh-CN" altLang="en-US">
                <a:latin typeface="Tahoma" panose="020B0604030504040204" pitchFamily="34" charset="0"/>
              </a:rPr>
              <a:t>　</a:t>
            </a:r>
            <a:endParaRPr lang="zh-CN" altLang="en-US" sz="2400" b="1">
              <a:solidFill>
                <a:srgbClr val="FFFF00"/>
              </a:solidFill>
              <a:latin typeface="Tahoma" panose="020B0604030504040204" pitchFamily="34" charset="0"/>
            </a:endParaRPr>
          </a:p>
        </p:txBody>
      </p:sp>
      <p:sp>
        <p:nvSpPr>
          <p:cNvPr id="1057795" name="Rectangle 3">
            <a:extLst>
              <a:ext uri="{FF2B5EF4-FFF2-40B4-BE49-F238E27FC236}">
                <a16:creationId xmlns:a16="http://schemas.microsoft.com/office/drawing/2014/main" id="{AC3E4976-874B-0161-4096-82ECBC0678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469265"/>
            <a:ext cx="7772400" cy="1108710"/>
          </a:xfrm>
        </p:spPr>
        <p:txBody>
          <a:bodyPr/>
          <a:lstStyle/>
          <a:p>
            <a:pPr algn="ctr" eaLnBrk="1" hangingPunct="1">
              <a:lnSpc>
                <a:spcPct val="100000"/>
              </a:lnSpc>
            </a:pPr>
            <a:r>
              <a:rPr lang="en-US" altLang="en-US" sz="3200" b="1" dirty="0" err="1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主是我力量</a:t>
            </a:r>
            <a:r>
              <a:rPr lang="en-US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br>
              <a:rPr lang="en-US" altLang="en-US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sz="3200" b="1" dirty="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Lord is my </a:t>
            </a:r>
            <a:r>
              <a:rPr lang="en-US" altLang="zh-CN" sz="3200" b="1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Strength 5/5</a:t>
            </a:r>
            <a:r>
              <a:rPr lang="en-US" altLang="zh-CN" sz="3200">
                <a:solidFill>
                  <a:srgbClr val="FF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endParaRPr lang="en-US" altLang="en-US" sz="3200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57796" name="Rectangle 4">
            <a:extLst>
              <a:ext uri="{FF2B5EF4-FFF2-40B4-BE49-F238E27FC236}">
                <a16:creationId xmlns:a16="http://schemas.microsoft.com/office/drawing/2014/main" id="{84C8E4E6-CB86-B489-B187-E3EBE9F670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29615" y="1894839"/>
            <a:ext cx="10732770" cy="4493895"/>
          </a:xfrm>
        </p:spPr>
        <p:txBody>
          <a:bodyPr/>
          <a:lstStyle/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主是我力量，我帮助，唯主是避难所；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大地虽会改变，高山虽会摇动，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大海翻腾，大浪颤抖，但我们却不害怕！ 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r>
              <a:rPr lang="zh-CN" altLang="en-US" sz="32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喂哦，喂哦，喂哦，喂哦</a:t>
            </a:r>
            <a:endParaRPr lang="en-US" altLang="zh-CN" sz="3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600"/>
              </a:spcBef>
              <a:buFontTx/>
              <a:buNone/>
            </a:pPr>
            <a:endParaRPr lang="en-US" altLang="zh-CN" sz="2000" dirty="0"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 Lord is my strength, my help, the Lord alone is my refuge;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Although the earth may change and the mountains may shake,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The sea is churning and the waves are shaking, but we are not afraid!</a:t>
            </a:r>
          </a:p>
          <a:p>
            <a:pPr marL="0" indent="0" algn="ctr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n-US" altLang="zh-CN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Hey oh, hey oh, hey oh, hey oh</a:t>
            </a:r>
          </a:p>
        </p:txBody>
      </p:sp>
    </p:spTree>
    <p:extLst>
      <p:ext uri="{BB962C8B-B14F-4D97-AF65-F5344CB8AC3E}">
        <p14:creationId xmlns:p14="http://schemas.microsoft.com/office/powerpoint/2010/main" val="24320840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595</Words>
  <Application>Microsoft Office PowerPoint</Application>
  <PresentationFormat>Widescreen</PresentationFormat>
  <Paragraphs>56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Microsoft YaHei</vt:lpstr>
      <vt:lpstr>TSC FLi S5 TT</vt:lpstr>
      <vt:lpstr>Arial</vt:lpstr>
      <vt:lpstr>Calibri</vt:lpstr>
      <vt:lpstr>Tahoma</vt:lpstr>
      <vt:lpstr>Times New Roman</vt:lpstr>
      <vt:lpstr>Office Theme</vt:lpstr>
      <vt:lpstr>主是我力量  Lord is my Strength 1/5 </vt:lpstr>
      <vt:lpstr>主是我力量  Lord is my Strength 2/5 </vt:lpstr>
      <vt:lpstr>主是我力量  Lord is my Strength 3/5 </vt:lpstr>
      <vt:lpstr>主是我力量  Lord is my Strength 4/5 </vt:lpstr>
      <vt:lpstr>主是我力量  Lord is my Strength 5/5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主是我力量  Lord is my Strength 1/2 </dc:title>
  <dc:creator>贵申</dc:creator>
  <cp:lastModifiedBy>贵申 王</cp:lastModifiedBy>
  <cp:revision>1</cp:revision>
  <dcterms:created xsi:type="dcterms:W3CDTF">2023-09-21T18:22:27Z</dcterms:created>
  <dcterms:modified xsi:type="dcterms:W3CDTF">2026-08-07T04:42:08Z</dcterms:modified>
</cp:coreProperties>
</file>